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0" r:id="rId3"/>
    <p:sldId id="331" r:id="rId4"/>
    <p:sldId id="336" r:id="rId5"/>
    <p:sldId id="337" r:id="rId6"/>
    <p:sldId id="332" r:id="rId7"/>
    <p:sldId id="334" r:id="rId8"/>
    <p:sldId id="333" r:id="rId9"/>
    <p:sldId id="340" r:id="rId10"/>
    <p:sldId id="341" r:id="rId11"/>
    <p:sldId id="344" r:id="rId12"/>
    <p:sldId id="345" r:id="rId13"/>
    <p:sldId id="343" r:id="rId14"/>
    <p:sldId id="346" r:id="rId15"/>
    <p:sldId id="348" r:id="rId16"/>
    <p:sldId id="347" r:id="rId17"/>
    <p:sldId id="349" r:id="rId18"/>
    <p:sldId id="350" r:id="rId19"/>
    <p:sldId id="351" r:id="rId20"/>
    <p:sldId id="352" r:id="rId21"/>
    <p:sldId id="353" r:id="rId22"/>
  </p:sldIdLst>
  <p:sldSz cx="121920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2734E-B386-4273-9CB7-B4C259116F61}" type="datetimeFigureOut">
              <a:rPr lang="ru-RU" smtClean="0"/>
              <a:pPr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C0B8E-2FCD-404A-A812-91A62D128B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058088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Параллелограмм 6"/>
          <p:cNvSpPr/>
          <p:nvPr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497" y="6362700"/>
            <a:ext cx="343904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6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605" y="258761"/>
            <a:ext cx="1675731" cy="62661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9.jpeg"/><Relationship Id="rId5" Type="http://schemas.openxmlformats.org/officeDocument/2006/relationships/image" Target="../media/image5.png"/><Relationship Id="rId10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1.jpeg"/><Relationship Id="rId5" Type="http://schemas.openxmlformats.org/officeDocument/2006/relationships/image" Target="../media/image5.png"/><Relationship Id="rId10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3.jpeg"/><Relationship Id="rId5" Type="http://schemas.openxmlformats.org/officeDocument/2006/relationships/image" Target="../media/image5.png"/><Relationship Id="rId10" Type="http://schemas.openxmlformats.org/officeDocument/2006/relationships/image" Target="../media/image32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5.jpeg"/><Relationship Id="rId5" Type="http://schemas.openxmlformats.org/officeDocument/2006/relationships/image" Target="../media/image5.png"/><Relationship Id="rId10" Type="http://schemas.openxmlformats.org/officeDocument/2006/relationships/image" Target="../media/image3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8.jpeg"/><Relationship Id="rId5" Type="http://schemas.openxmlformats.org/officeDocument/2006/relationships/image" Target="../media/image5.png"/><Relationship Id="rId10" Type="http://schemas.openxmlformats.org/officeDocument/2006/relationships/image" Target="../media/image3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0.jpeg"/><Relationship Id="rId5" Type="http://schemas.openxmlformats.org/officeDocument/2006/relationships/image" Target="../media/image5.png"/><Relationship Id="rId10" Type="http://schemas.openxmlformats.org/officeDocument/2006/relationships/image" Target="../media/image3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2.jpeg"/><Relationship Id="rId5" Type="http://schemas.openxmlformats.org/officeDocument/2006/relationships/image" Target="../media/image5.png"/><Relationship Id="rId10" Type="http://schemas.openxmlformats.org/officeDocument/2006/relationships/image" Target="../media/image4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4.jpeg"/><Relationship Id="rId5" Type="http://schemas.openxmlformats.org/officeDocument/2006/relationships/image" Target="../media/image5.png"/><Relationship Id="rId10" Type="http://schemas.openxmlformats.org/officeDocument/2006/relationships/image" Target="../media/image4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6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47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49.jpeg"/><Relationship Id="rId5" Type="http://schemas.openxmlformats.org/officeDocument/2006/relationships/image" Target="../media/image5.png"/><Relationship Id="rId10" Type="http://schemas.openxmlformats.org/officeDocument/2006/relationships/image" Target="../media/image4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jpeg"/><Relationship Id="rId5" Type="http://schemas.openxmlformats.org/officeDocument/2006/relationships/image" Target="../media/image5.png"/><Relationship Id="rId10" Type="http://schemas.openxmlformats.org/officeDocument/2006/relationships/image" Target="../media/image13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6.jpeg"/><Relationship Id="rId5" Type="http://schemas.openxmlformats.org/officeDocument/2006/relationships/image" Target="../media/image5.pn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9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2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2.jpeg"/><Relationship Id="rId5" Type="http://schemas.openxmlformats.org/officeDocument/2006/relationships/image" Target="../media/image5.pn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12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5.jpeg"/><Relationship Id="rId5" Type="http://schemas.openxmlformats.org/officeDocument/2006/relationships/image" Target="../media/image5.png"/><Relationship Id="rId10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104352" y="2186449"/>
            <a:ext cx="10504406" cy="21093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pPr algn="ctr"/>
            <a:r>
              <a:rPr lang="ru-RU" dirty="0" smtClean="0">
                <a:solidFill>
                  <a:srgbClr val="C00000"/>
                </a:solidFill>
              </a:rPr>
              <a:t>ИТОГИ ДЕЯТЕЛЬНОСТИ ЦЕНТРА ОБРАЗОВАНИЯ ЦИФРОВОГО И ГУМАНИТАРНОГО ПРОФИЛЕЙ «ТОЧКА РОСТА»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МОАУ СОШ №2 с. ИСЯНГУЛОВО</a:t>
            </a:r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731519" y="5936567"/>
            <a:ext cx="10367889" cy="740004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Юлдашбаев</a:t>
            </a:r>
            <a:r>
              <a:rPr lang="ru-RU" sz="2000" dirty="0" smtClean="0"/>
              <a:t> </a:t>
            </a:r>
            <a:r>
              <a:rPr lang="ru-RU" sz="2000" dirty="0" err="1" smtClean="0"/>
              <a:t>Ильмир</a:t>
            </a:r>
            <a:r>
              <a:rPr lang="ru-RU" sz="2000" dirty="0" smtClean="0"/>
              <a:t> принял участие по </a:t>
            </a:r>
            <a:r>
              <a:rPr lang="ru-RU" sz="2000" dirty="0" err="1" smtClean="0"/>
              <a:t>кикбоксингу</a:t>
            </a:r>
            <a:r>
              <a:rPr lang="ru-RU" sz="2000" dirty="0" smtClean="0"/>
              <a:t> на  Чемпионате  первенства по Приволжскому федеральному округу   г. Саратов (рук. </a:t>
            </a:r>
            <a:r>
              <a:rPr lang="ru-RU" sz="2000" dirty="0" err="1" smtClean="0"/>
              <a:t>Мазитов</a:t>
            </a:r>
            <a:r>
              <a:rPr lang="ru-RU" sz="2000" dirty="0" smtClean="0"/>
              <a:t> В.Ю.)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123\Desktop\Новая папка\Вадим Юсупович\IMG-20220320-WA002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64566" y="1099290"/>
            <a:ext cx="9608234" cy="462444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352683" flipH="1">
            <a:off x="13309600" y="5384799"/>
            <a:ext cx="387416" cy="5370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021942" y="5239657"/>
            <a:ext cx="5646057" cy="798286"/>
          </a:xfrm>
        </p:spPr>
        <p:txBody>
          <a:bodyPr>
            <a:noAutofit/>
          </a:bodyPr>
          <a:lstStyle/>
          <a:p>
            <a:r>
              <a:rPr lang="ru-RU" sz="2000" dirty="0" smtClean="0"/>
              <a:t>Участники муниципального этапа по легкой атлетике в зачет Спартакиады школьников посвященный ко Дню Республики Башкортостан (</a:t>
            </a:r>
            <a:r>
              <a:rPr lang="en-US" sz="2000" dirty="0" smtClean="0"/>
              <a:t>III</a:t>
            </a:r>
            <a:r>
              <a:rPr lang="ru-RU" sz="2000" dirty="0" smtClean="0"/>
              <a:t> место) (рук. </a:t>
            </a:r>
            <a:r>
              <a:rPr lang="ru-RU" sz="2000" dirty="0" err="1" smtClean="0"/>
              <a:t>Мазитов</a:t>
            </a:r>
            <a:r>
              <a:rPr lang="ru-RU" sz="2000" dirty="0" smtClean="0"/>
              <a:t> В.Ю.)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123\Desktop\Новая папка\Вадим Юсупович\IMG-20220320-WA0016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3771" y="1052844"/>
            <a:ext cx="3591965" cy="5464512"/>
          </a:xfrm>
          <a:prstGeom prst="rect">
            <a:avLst/>
          </a:prstGeom>
          <a:noFill/>
        </p:spPr>
      </p:pic>
      <p:pic>
        <p:nvPicPr>
          <p:cNvPr id="12291" name="Picture 3" descr="C:\Users\123\Desktop\Новая папка\Вадим Юсупович\IMG-20220320-WA001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71361" y="1308308"/>
            <a:ext cx="6606239" cy="3408465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731520" y="5866228"/>
            <a:ext cx="10410092" cy="6893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Всероссийском конкурсе  профессионального мастерства среди руководителей военно-патриотических клубов «Делай, как я!» </a:t>
            </a:r>
            <a:r>
              <a:rPr lang="ru-RU" sz="2000" dirty="0" err="1" smtClean="0"/>
              <a:t>Мазитов</a:t>
            </a:r>
            <a:r>
              <a:rPr lang="ru-RU" sz="2000" dirty="0" smtClean="0"/>
              <a:t> В.Ю. стал участником финала</a:t>
            </a:r>
            <a:endParaRPr lang="ru-RU" sz="2000" dirty="0"/>
          </a:p>
        </p:txBody>
      </p:sp>
      <p:grpSp>
        <p:nvGrpSpPr>
          <p:cNvPr id="2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123\Desktop\Новая папка\Вадим Юсупович\IMG-20220320-WA000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72275" y="956603"/>
            <a:ext cx="3470396" cy="4783015"/>
          </a:xfrm>
          <a:prstGeom prst="rect">
            <a:avLst/>
          </a:prstGeom>
          <a:noFill/>
        </p:spPr>
      </p:pic>
      <p:pic>
        <p:nvPicPr>
          <p:cNvPr id="8195" name="Picture 3" descr="C:\Users\123\Desktop\Новая папка\Вадим Юсупович\IMG-20220320-WA001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27410" y="1012484"/>
            <a:ext cx="3474720" cy="474823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975770" y="1944913"/>
            <a:ext cx="768362" cy="60133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615542" y="5791199"/>
            <a:ext cx="6778172" cy="609601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Тукумбетова</a:t>
            </a:r>
            <a:r>
              <a:rPr lang="ru-RU" sz="2000" dirty="0" smtClean="0"/>
              <a:t> Алина заняла </a:t>
            </a:r>
            <a:r>
              <a:rPr lang="en-US" sz="2000" dirty="0" smtClean="0"/>
              <a:t>II</a:t>
            </a:r>
            <a:r>
              <a:rPr lang="ru-RU" sz="2000" dirty="0" smtClean="0"/>
              <a:t> место на </a:t>
            </a:r>
            <a:r>
              <a:rPr lang="en-US" sz="2000" dirty="0" smtClean="0"/>
              <a:t>III</a:t>
            </a:r>
            <a:r>
              <a:rPr lang="ru-RU" sz="2000" dirty="0" smtClean="0"/>
              <a:t> Межрегиональном Чемпионате «</a:t>
            </a:r>
            <a:r>
              <a:rPr lang="ru-RU" sz="2000" dirty="0" err="1" smtClean="0"/>
              <a:t>РобоСтепь</a:t>
            </a:r>
            <a:r>
              <a:rPr lang="ru-RU" sz="2000" dirty="0" smtClean="0"/>
              <a:t> – 2021» (рук. </a:t>
            </a:r>
            <a:r>
              <a:rPr lang="ru-RU" sz="2000" dirty="0" err="1" smtClean="0"/>
              <a:t>Давлетбаков</a:t>
            </a:r>
            <a:r>
              <a:rPr lang="ru-RU" sz="2000" dirty="0" smtClean="0"/>
              <a:t> А.Ф.)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123\Desktop\Новая папка\робототехника\IMG-20220319-WA000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5715" y="992549"/>
            <a:ext cx="3696822" cy="5322931"/>
          </a:xfrm>
          <a:prstGeom prst="rect">
            <a:avLst/>
          </a:prstGeom>
          <a:noFill/>
        </p:spPr>
      </p:pic>
      <p:pic>
        <p:nvPicPr>
          <p:cNvPr id="13315" name="Picture 3" descr="C:\Users\123\Desktop\Новая папка\робототехника\IMG-20220319-WA00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2160" y="1248003"/>
            <a:ext cx="6727668" cy="443835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208000" y="1122362"/>
            <a:ext cx="944098" cy="2387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37029" y="5863771"/>
            <a:ext cx="10130971" cy="711199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Якупов</a:t>
            </a:r>
            <a:r>
              <a:rPr lang="ru-RU" sz="2000" dirty="0" smtClean="0"/>
              <a:t> Айдар занял </a:t>
            </a:r>
            <a:r>
              <a:rPr lang="en-US" sz="2000" dirty="0" smtClean="0"/>
              <a:t>II</a:t>
            </a:r>
            <a:r>
              <a:rPr lang="ru-RU" sz="2000" dirty="0" smtClean="0"/>
              <a:t> место на </a:t>
            </a:r>
            <a:r>
              <a:rPr lang="en-US" sz="2000" dirty="0" smtClean="0"/>
              <a:t>III</a:t>
            </a:r>
            <a:r>
              <a:rPr lang="ru-RU" sz="2000" dirty="0" smtClean="0"/>
              <a:t> Межрегиональном Чемпионате </a:t>
            </a:r>
          </a:p>
          <a:p>
            <a:r>
              <a:rPr lang="ru-RU" sz="2000" dirty="0" smtClean="0"/>
              <a:t>«</a:t>
            </a:r>
            <a:r>
              <a:rPr lang="ru-RU" sz="2000" dirty="0" err="1" smtClean="0"/>
              <a:t>РобоСтепь</a:t>
            </a:r>
            <a:r>
              <a:rPr lang="ru-RU" sz="2000" dirty="0" smtClean="0"/>
              <a:t> – 2021»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 descr="C:\Users\123\Desktop\Новая папка\робототехника\IMG-20220319-WA00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148" y="1432458"/>
            <a:ext cx="5884743" cy="3734628"/>
          </a:xfrm>
          <a:prstGeom prst="rect">
            <a:avLst/>
          </a:prstGeom>
          <a:noFill/>
        </p:spPr>
      </p:pic>
      <p:pic>
        <p:nvPicPr>
          <p:cNvPr id="15364" name="Picture 4" descr="C:\Users\123\Desktop\Новая папка\робототехника\IMG-20220319-WA002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8463" y="1426210"/>
            <a:ext cx="3533823" cy="2318476"/>
          </a:xfrm>
          <a:prstGeom prst="rect">
            <a:avLst/>
          </a:prstGeom>
          <a:noFill/>
        </p:spPr>
      </p:pic>
      <p:pic>
        <p:nvPicPr>
          <p:cNvPr id="1026" name="Picture 2" descr="C:\Users\123\Desktop\Новая папка\робототехника\IMG-20220319-WA003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03770" y="3870305"/>
            <a:ext cx="3599543" cy="202249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830628" y="1122362"/>
            <a:ext cx="1335537" cy="2387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870857" y="5863773"/>
            <a:ext cx="11016342" cy="478971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Исканьярова</a:t>
            </a:r>
            <a:r>
              <a:rPr lang="ru-RU" sz="2000" dirty="0" smtClean="0"/>
              <a:t> Динара, </a:t>
            </a:r>
            <a:r>
              <a:rPr lang="ru-RU" sz="2000" dirty="0" err="1" smtClean="0"/>
              <a:t>Псянчина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Элина</a:t>
            </a:r>
            <a:r>
              <a:rPr lang="ru-RU" sz="2000" dirty="0" smtClean="0"/>
              <a:t> приняли участие  на </a:t>
            </a:r>
            <a:r>
              <a:rPr lang="en-US" sz="2000" dirty="0" smtClean="0"/>
              <a:t>III</a:t>
            </a:r>
            <a:r>
              <a:rPr lang="ru-RU" sz="2000" dirty="0" smtClean="0"/>
              <a:t> Межрегиональном Чемпионате  «Робо22» младшая группа (рук. </a:t>
            </a:r>
            <a:r>
              <a:rPr lang="ru-RU" sz="2000" dirty="0" err="1" smtClean="0"/>
              <a:t>Давлетбаков</a:t>
            </a:r>
            <a:r>
              <a:rPr lang="ru-RU" sz="2000" dirty="0" smtClean="0"/>
              <a:t> А.Ф.)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123\Desktop\Новая папка\робототехника\Псянчина Элин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0" y="1443815"/>
            <a:ext cx="5351305" cy="3783135"/>
          </a:xfrm>
          <a:prstGeom prst="rect">
            <a:avLst/>
          </a:prstGeom>
          <a:noFill/>
        </p:spPr>
      </p:pic>
      <p:pic>
        <p:nvPicPr>
          <p:cNvPr id="16387" name="Picture 3" descr="C:\Users\123\Desktop\Новая папка\робототехника\Искандарова Динар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0635" y="1465942"/>
            <a:ext cx="5255858" cy="371565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411200" y="1122362"/>
            <a:ext cx="853440" cy="2387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524000" y="5631543"/>
            <a:ext cx="9144000" cy="82731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Работы обучающихся</a:t>
            </a:r>
            <a:endParaRPr lang="ru-RU" sz="2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7" name="Рисунок 6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C:\Users\123\Desktop\Новая папка\робототехника\IMG-20220319-WA003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5267" y="1566429"/>
            <a:ext cx="5331249" cy="3644200"/>
          </a:xfrm>
          <a:prstGeom prst="rect">
            <a:avLst/>
          </a:prstGeom>
          <a:noFill/>
        </p:spPr>
      </p:pic>
      <p:pic>
        <p:nvPicPr>
          <p:cNvPr id="14341" name="Picture 5" descr="C:\Users\123\Desktop\Новая папка\робототехника\IMG-20220319-WA002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50857" y="1683658"/>
            <a:ext cx="5704114" cy="358369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961256" y="1122362"/>
            <a:ext cx="754743" cy="2387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62857" y="5820229"/>
            <a:ext cx="10885714" cy="667657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Акчурин</a:t>
            </a:r>
            <a:r>
              <a:rPr lang="ru-RU" sz="2000" dirty="0" smtClean="0"/>
              <a:t> </a:t>
            </a:r>
            <a:r>
              <a:rPr lang="ru-RU" sz="2000" dirty="0" err="1" smtClean="0"/>
              <a:t>Айгиз</a:t>
            </a:r>
            <a:r>
              <a:rPr lang="ru-RU" sz="2000" dirty="0" smtClean="0"/>
              <a:t>, Труханова Валерия на мероприятии  по исследовательской работе по физике на тему: «Молекулярно – кинетическая теория», проводимых в рамках совместного договора между БГПУ им. </a:t>
            </a:r>
            <a:r>
              <a:rPr lang="ru-RU" sz="2000" dirty="0" err="1" smtClean="0"/>
              <a:t>М.Акмуллы</a:t>
            </a:r>
            <a:r>
              <a:rPr lang="ru-RU" sz="2000" dirty="0" smtClean="0"/>
              <a:t> и школы (г.Уфа) (</a:t>
            </a:r>
            <a:r>
              <a:rPr lang="ru-RU" sz="2000" dirty="0" err="1" smtClean="0"/>
              <a:t>рук.Тукумбетов</a:t>
            </a:r>
            <a:r>
              <a:rPr lang="ru-RU" sz="2000" dirty="0" smtClean="0"/>
              <a:t> А.М.)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123\Desktop\Новая папка\Артур Мансурович\IMG-20220319-WA003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3098" y="1306287"/>
            <a:ext cx="5670248" cy="4252686"/>
          </a:xfrm>
          <a:prstGeom prst="rect">
            <a:avLst/>
          </a:prstGeom>
          <a:noFill/>
        </p:spPr>
      </p:pic>
      <p:pic>
        <p:nvPicPr>
          <p:cNvPr id="17411" name="Picture 3" descr="C:\Users\123\Desktop\Новая папка\Артур Мансурович\IMG-20220319-WA003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3388" y="1291772"/>
            <a:ext cx="56896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2467770" y="1122362"/>
            <a:ext cx="1515515" cy="2387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524000" y="6125029"/>
            <a:ext cx="9144000" cy="522514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Хунафина</a:t>
            </a:r>
            <a:r>
              <a:rPr lang="ru-RU" dirty="0" smtClean="0"/>
              <a:t> Вилена, </a:t>
            </a:r>
            <a:r>
              <a:rPr lang="ru-RU" dirty="0" err="1" smtClean="0"/>
              <a:t>Клысбаев</a:t>
            </a:r>
            <a:r>
              <a:rPr lang="ru-RU" dirty="0" smtClean="0"/>
              <a:t> Рушан на </a:t>
            </a:r>
            <a:r>
              <a:rPr lang="en-US" dirty="0" smtClean="0"/>
              <a:t>VII</a:t>
            </a:r>
            <a:r>
              <a:rPr lang="ru-RU" dirty="0" smtClean="0"/>
              <a:t> Региональном Чемпионате  «</a:t>
            </a:r>
            <a:r>
              <a:rPr lang="en-US" dirty="0" err="1" smtClean="0"/>
              <a:t>Worldskills</a:t>
            </a:r>
            <a:r>
              <a:rPr lang="en-US" dirty="0" smtClean="0"/>
              <a:t> Russia</a:t>
            </a:r>
            <a:r>
              <a:rPr lang="ru-RU" dirty="0" smtClean="0"/>
              <a:t>» по направлению «Ландшафтный дизайн» Уфимский </a:t>
            </a:r>
            <a:r>
              <a:rPr lang="ru-RU" dirty="0" err="1" smtClean="0"/>
              <a:t>лимонарий</a:t>
            </a:r>
            <a:r>
              <a:rPr lang="ru-RU" dirty="0" smtClean="0"/>
              <a:t>  г.Уфа (рук. </a:t>
            </a:r>
            <a:r>
              <a:rPr lang="ru-RU" dirty="0" err="1" smtClean="0"/>
              <a:t>Мазитова</a:t>
            </a:r>
            <a:r>
              <a:rPr lang="ru-RU" dirty="0" smtClean="0"/>
              <a:t> Р.Н.)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C:\Users\123\Desktop\Новая папка\биология\IMG-20220319-WA001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8129" y="1069145"/>
            <a:ext cx="3631515" cy="4842020"/>
          </a:xfrm>
          <a:prstGeom prst="rect">
            <a:avLst/>
          </a:prstGeom>
          <a:noFill/>
        </p:spPr>
      </p:pic>
      <p:pic>
        <p:nvPicPr>
          <p:cNvPr id="18435" name="Picture 3" descr="C:\Users\123\Desktop\Новая папка\биология\IMG-20220319-WA001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36457" y="1364343"/>
            <a:ext cx="6168571" cy="4626428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861142" y="1122362"/>
            <a:ext cx="361293" cy="2387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769257" y="5762171"/>
            <a:ext cx="10421257" cy="725715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Хунафина</a:t>
            </a:r>
            <a:r>
              <a:rPr lang="ru-RU" sz="2000" dirty="0" smtClean="0"/>
              <a:t> Вилена на научном конкурсе «Первые шаги в науке», проводимом в  </a:t>
            </a:r>
            <a:r>
              <a:rPr lang="ru-RU" sz="2000" dirty="0" err="1" smtClean="0"/>
              <a:t>БашГАУ</a:t>
            </a:r>
            <a:r>
              <a:rPr lang="ru-RU" sz="2000" dirty="0" smtClean="0"/>
              <a:t>, защитила проектную работу, заняв </a:t>
            </a:r>
            <a:r>
              <a:rPr lang="en-US" sz="2000" dirty="0" smtClean="0"/>
              <a:t>II</a:t>
            </a:r>
            <a:r>
              <a:rPr lang="ru-RU" sz="2000" dirty="0" smtClean="0"/>
              <a:t> место ( г.Уфа) (рук. </a:t>
            </a:r>
            <a:r>
              <a:rPr lang="ru-RU" sz="2000" dirty="0" err="1" smtClean="0"/>
              <a:t>Мазитова</a:t>
            </a:r>
            <a:r>
              <a:rPr lang="ru-RU" sz="2000" dirty="0" smtClean="0"/>
              <a:t> Р.Н.)</a:t>
            </a:r>
            <a:endParaRPr lang="ru-RU" sz="2000" dirty="0"/>
          </a:p>
        </p:txBody>
      </p:sp>
      <p:pic>
        <p:nvPicPr>
          <p:cNvPr id="19458" name="Picture 2" descr="C:\Users\123\Desktop\Новая папка\биология\IMG-20220319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2932" y="934720"/>
            <a:ext cx="3587931" cy="4783908"/>
          </a:xfrm>
          <a:prstGeom prst="rect">
            <a:avLst/>
          </a:prstGeom>
          <a:noFill/>
        </p:spPr>
      </p:pic>
      <p:grpSp>
        <p:nvGrpSpPr>
          <p:cNvPr id="5" name="Группа 4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6" name="Рисунок 5" descr="C:\Program Files\Microsoft Office\MEDIA\OFFICE14\Lines\BD21338_.gif"/>
            <p:cNvPicPr/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 descr="C:\Program Files\Microsoft Office\MEDIA\OFFICE14\Bullets\BD14868_.gif"/>
            <p:cNvPicPr/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" name="Рисунок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C:\Users\123\Desktop\Новая папка\биология\IMG-20220319-WA00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09062" y="972457"/>
            <a:ext cx="3300235" cy="451394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5852160"/>
            <a:ext cx="10504406" cy="745587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pPr algn="ctr"/>
            <a:r>
              <a:rPr lang="ru-RU" sz="2200" b="0" dirty="0" err="1" smtClean="0">
                <a:solidFill>
                  <a:schemeClr val="tx1"/>
                </a:solidFill>
              </a:rPr>
              <a:t>Ахмадеева</a:t>
            </a:r>
            <a:r>
              <a:rPr lang="ru-RU" sz="2200" b="0" dirty="0" smtClean="0">
                <a:solidFill>
                  <a:schemeClr val="tx1"/>
                </a:solidFill>
              </a:rPr>
              <a:t> Регина на </a:t>
            </a:r>
            <a:r>
              <a:rPr lang="en-US" sz="2200" b="0" dirty="0" smtClean="0">
                <a:solidFill>
                  <a:schemeClr val="tx1"/>
                </a:solidFill>
              </a:rPr>
              <a:t>VII </a:t>
            </a:r>
            <a:r>
              <a:rPr lang="ru-RU" sz="2200" b="0" dirty="0" smtClean="0">
                <a:solidFill>
                  <a:schemeClr val="tx1"/>
                </a:solidFill>
              </a:rPr>
              <a:t>Региональном чемпионате «Молодые профессионалы» </a:t>
            </a:r>
            <a:br>
              <a:rPr lang="ru-RU" sz="2200" b="0" dirty="0" smtClean="0">
                <a:solidFill>
                  <a:schemeClr val="tx1"/>
                </a:solidFill>
              </a:rPr>
            </a:br>
            <a:r>
              <a:rPr lang="ru-RU" sz="2200" b="0" dirty="0" smtClean="0">
                <a:solidFill>
                  <a:schemeClr val="tx1"/>
                </a:solidFill>
              </a:rPr>
              <a:t>по компетенции «Поварское дело» УКОТ  г.Уфа (отборочные соревнования, </a:t>
            </a:r>
            <a:r>
              <a:rPr lang="en-US" sz="2200" b="0" dirty="0" smtClean="0">
                <a:solidFill>
                  <a:schemeClr val="tx1"/>
                </a:solidFill>
              </a:rPr>
              <a:t>I</a:t>
            </a:r>
            <a:r>
              <a:rPr lang="ru-RU" sz="2200" b="0" dirty="0" smtClean="0">
                <a:solidFill>
                  <a:schemeClr val="tx1"/>
                </a:solidFill>
              </a:rPr>
              <a:t> этап)</a:t>
            </a:r>
            <a:r>
              <a:rPr lang="ru-RU" sz="2400" dirty="0" smtClean="0"/>
              <a:t> </a:t>
            </a:r>
            <a:r>
              <a:rPr lang="ru-RU" sz="2200" b="0" dirty="0" smtClean="0"/>
              <a:t>(</a:t>
            </a:r>
            <a:r>
              <a:rPr lang="ru-RU" sz="2200" b="0" dirty="0" err="1" smtClean="0"/>
              <a:t>рук.Ерофеева</a:t>
            </a:r>
            <a:r>
              <a:rPr lang="ru-RU" sz="2200" b="0" dirty="0" smtClean="0"/>
              <a:t> Т.Ю.) 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23\Desktop\Новая папка\технология\IMG-20220317-WA001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35902" y="1003762"/>
            <a:ext cx="3793586" cy="4749924"/>
          </a:xfrm>
          <a:prstGeom prst="rect">
            <a:avLst/>
          </a:prstGeom>
          <a:noFill/>
        </p:spPr>
      </p:pic>
      <p:pic>
        <p:nvPicPr>
          <p:cNvPr id="2051" name="Picture 3" descr="C:\Users\123\Desktop\Новая папка\технология\IMG-20220317-WA00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8574" y="1071881"/>
            <a:ext cx="3545869" cy="4569264"/>
          </a:xfrm>
          <a:prstGeom prst="rect">
            <a:avLst/>
          </a:prstGeom>
          <a:noFill/>
        </p:spPr>
      </p:pic>
      <p:pic>
        <p:nvPicPr>
          <p:cNvPr id="4098" name="Picture 2" descr="C:\Users\123\Desktop\Новая папка\технология\IMG-20220317-WA000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468751" y="1322940"/>
            <a:ext cx="3365836" cy="4484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21165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251542" y="1122362"/>
            <a:ext cx="647337" cy="2387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5675086" y="4804229"/>
            <a:ext cx="5617028" cy="1291771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Обучающиеся 10 класса приняли участие  на </a:t>
            </a:r>
          </a:p>
          <a:p>
            <a:r>
              <a:rPr lang="en-US" sz="2000" dirty="0" smtClean="0"/>
              <a:t>X</a:t>
            </a:r>
            <a:r>
              <a:rPr lang="ru-RU" sz="2000" dirty="0" smtClean="0"/>
              <a:t> Республиканском  юридическом  </a:t>
            </a:r>
            <a:r>
              <a:rPr lang="ru-RU" sz="2000" dirty="0" err="1" smtClean="0"/>
              <a:t>Брейн</a:t>
            </a:r>
            <a:r>
              <a:rPr lang="ru-RU" sz="2000" dirty="0" smtClean="0"/>
              <a:t> – Ринге в институте права </a:t>
            </a:r>
            <a:r>
              <a:rPr lang="ru-RU" sz="2000" dirty="0" err="1" smtClean="0"/>
              <a:t>БашГУ</a:t>
            </a:r>
            <a:r>
              <a:rPr lang="ru-RU" sz="2000" dirty="0" smtClean="0"/>
              <a:t> г.Уфа </a:t>
            </a:r>
          </a:p>
          <a:p>
            <a:r>
              <a:rPr lang="ru-RU" sz="2000" dirty="0" smtClean="0"/>
              <a:t>(рук. Хусаинова А.Г.)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C:\Users\123\Desktop\Новая папка\Алия Гареевна\IMG-20220319-WA004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0596" y="872196"/>
            <a:ext cx="4309404" cy="574587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309599" y="1122362"/>
            <a:ext cx="645550" cy="23876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35429" y="5573486"/>
            <a:ext cx="10769600" cy="537028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 Международном конкурсе исследовательских работ школьников </a:t>
            </a:r>
          </a:p>
          <a:p>
            <a:r>
              <a:rPr lang="ru-RU" sz="2000" dirty="0" smtClean="0"/>
              <a:t>« </a:t>
            </a:r>
            <a:r>
              <a:rPr lang="en-US" sz="2000" dirty="0" smtClean="0"/>
              <a:t>Research start</a:t>
            </a:r>
            <a:r>
              <a:rPr lang="ru-RU" sz="2000" dirty="0" smtClean="0"/>
              <a:t>» Беляев Арсений занял </a:t>
            </a:r>
            <a:r>
              <a:rPr lang="en-US" sz="2000" dirty="0" smtClean="0"/>
              <a:t>I</a:t>
            </a:r>
            <a:r>
              <a:rPr lang="ru-RU" sz="2000" dirty="0" smtClean="0"/>
              <a:t> место  (рук. Хусаинова А.Г.)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C:\Users\123\Desktop\Новая папка\Алия Гареевна\IMG-20220319-WA004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1855" y="2397539"/>
            <a:ext cx="3789491" cy="2842118"/>
          </a:xfrm>
          <a:prstGeom prst="rect">
            <a:avLst/>
          </a:prstGeom>
          <a:noFill/>
        </p:spPr>
      </p:pic>
      <p:pic>
        <p:nvPicPr>
          <p:cNvPr id="1026" name="Picture 2" descr="C:\Users\123\Desktop\WhatsApp Image 2022-03-19 at 20.11.5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0914" y="1180872"/>
            <a:ext cx="7126514" cy="413135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-872197"/>
            <a:ext cx="9144000" cy="4923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661182" y="5613009"/>
            <a:ext cx="10006818" cy="661181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Ахмадеева</a:t>
            </a:r>
            <a:r>
              <a:rPr lang="ru-RU" sz="2000" dirty="0" smtClean="0"/>
              <a:t> Регина заняла </a:t>
            </a:r>
            <a:r>
              <a:rPr lang="en-US" sz="2000" dirty="0" smtClean="0"/>
              <a:t>II</a:t>
            </a:r>
            <a:r>
              <a:rPr lang="ru-RU" sz="2000" dirty="0" smtClean="0"/>
              <a:t> место на </a:t>
            </a:r>
            <a:r>
              <a:rPr lang="en-US" sz="2000" dirty="0" smtClean="0">
                <a:solidFill>
                  <a:schemeClr val="tx1"/>
                </a:solidFill>
              </a:rPr>
              <a:t>VII </a:t>
            </a:r>
            <a:r>
              <a:rPr lang="ru-RU" sz="2000" dirty="0" smtClean="0">
                <a:solidFill>
                  <a:schemeClr val="tx1"/>
                </a:solidFill>
              </a:rPr>
              <a:t>Региональном чемпионате «Молодые профессионалы» по компетенции  №34 «Поварское дело» г.Уфа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рук.Ерофеева</a:t>
            </a:r>
            <a:r>
              <a:rPr lang="ru-RU" sz="2000" dirty="0" smtClean="0"/>
              <a:t> Т.Ю.) 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123\Desktop\Новая папка\технология\IMG-20220317-WA000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164" y="1153552"/>
            <a:ext cx="7665326" cy="4311746"/>
          </a:xfrm>
          <a:prstGeom prst="rect">
            <a:avLst/>
          </a:prstGeom>
          <a:noFill/>
        </p:spPr>
      </p:pic>
      <p:pic>
        <p:nvPicPr>
          <p:cNvPr id="3074" name="Picture 2" descr="C:\Users\123\Desktop\Новая папка\технология\IMG-20220317-WA000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59785" y="1384495"/>
            <a:ext cx="3055327" cy="4073769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031403" y="1231859"/>
            <a:ext cx="10504406" cy="54931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9" name="Рисунок 8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Рисунок 13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123\Desktop\Новая папка\технология\IMG-20220317-WA000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35980" y="984738"/>
            <a:ext cx="3739539" cy="4867422"/>
          </a:xfrm>
          <a:prstGeom prst="rect">
            <a:avLst/>
          </a:prstGeom>
          <a:noFill/>
        </p:spPr>
      </p:pic>
      <p:pic>
        <p:nvPicPr>
          <p:cNvPr id="3" name="Picture 2" descr="C:\Users\123\Desktop\Новая папка\технология\IMG-20220321-WA0006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3724" y="1029629"/>
            <a:ext cx="4634300" cy="466778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31520" y="5936565"/>
            <a:ext cx="6359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Ерофеева Анна ИРО РБ г.Уфа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269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731520" y="5739618"/>
            <a:ext cx="9936480" cy="492369"/>
          </a:xfrm>
        </p:spPr>
        <p:txBody>
          <a:bodyPr>
            <a:noAutofit/>
          </a:bodyPr>
          <a:lstStyle/>
          <a:p>
            <a:r>
              <a:rPr lang="ru-RU" sz="2000" dirty="0" smtClean="0"/>
              <a:t>Ерофеева Анна представила фото-видео на тему: «Родной край: известный и неизвестный» в номинации «Культурное наследие и памятники природы» (</a:t>
            </a:r>
            <a:r>
              <a:rPr lang="ru-RU" sz="2000" dirty="0" err="1" smtClean="0"/>
              <a:t>рук.Ерофеева</a:t>
            </a:r>
            <a:r>
              <a:rPr lang="ru-RU" sz="2000" dirty="0" smtClean="0"/>
              <a:t> Т.Ю.)</a:t>
            </a:r>
            <a:endParaRPr lang="ru-RU" sz="2000" dirty="0"/>
          </a:p>
        </p:txBody>
      </p:sp>
      <p:pic>
        <p:nvPicPr>
          <p:cNvPr id="4" name="Picture 3" descr="C:\Users\123\Desktop\Новая папка\технология\IMG-20220321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896" y="1575582"/>
            <a:ext cx="5485339" cy="3559126"/>
          </a:xfrm>
          <a:prstGeom prst="rect">
            <a:avLst/>
          </a:prstGeom>
          <a:noFill/>
        </p:spPr>
      </p:pic>
      <p:pic>
        <p:nvPicPr>
          <p:cNvPr id="2050" name="Picture 2" descr="C:\Users\123\Desktop\Новая папка\технология\IMG-20220321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3122" y="1448972"/>
            <a:ext cx="5674616" cy="3676776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7" name="Рисунок 6" descr="C:\Program Files\Microsoft Office\MEDIA\OFFICE14\Lines\BD21338_.gif"/>
            <p:cNvPicPr/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C:\Program Files\Microsoft Office\MEDIA\OFFICE14\Bullets\BD14868_.gif"/>
            <p:cNvPicPr/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Рисунок 11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Рисунок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0" y="-928468"/>
            <a:ext cx="1899138" cy="7174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703385" y="6063174"/>
            <a:ext cx="10564837" cy="506438"/>
          </a:xfrm>
        </p:spPr>
        <p:txBody>
          <a:bodyPr>
            <a:noAutofit/>
          </a:bodyPr>
          <a:lstStyle/>
          <a:p>
            <a:r>
              <a:rPr lang="ru-RU" sz="2000" dirty="0" smtClean="0"/>
              <a:t>Участники </a:t>
            </a:r>
            <a:r>
              <a:rPr lang="en-US" sz="2000" dirty="0" smtClean="0"/>
              <a:t>XVII</a:t>
            </a:r>
            <a:r>
              <a:rPr lang="ru-RU" sz="2000" dirty="0" smtClean="0"/>
              <a:t> Всероссийской олимпиады по финансовой грамотности «</a:t>
            </a:r>
            <a:r>
              <a:rPr lang="ru-RU" sz="2000" dirty="0" err="1" smtClean="0"/>
              <a:t>Финатлон</a:t>
            </a:r>
            <a:r>
              <a:rPr lang="ru-RU" sz="2000" dirty="0" smtClean="0"/>
              <a:t> для старшеклассников» УГНТУ г.Уфа </a:t>
            </a:r>
            <a:r>
              <a:rPr lang="ru-RU" sz="2000" dirty="0" smtClean="0"/>
              <a:t>2021-2022г (</a:t>
            </a:r>
            <a:r>
              <a:rPr lang="ru-RU" sz="2000" dirty="0" err="1" smtClean="0"/>
              <a:t>рук.Ерофеева</a:t>
            </a:r>
            <a:r>
              <a:rPr lang="ru-RU" sz="2000" dirty="0" smtClean="0"/>
              <a:t> Т.Ю)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123\Desktop\Новая папка\технология\IMG-20220317-WA000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0159" y="1026942"/>
            <a:ext cx="9115866" cy="482521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773723" y="5880296"/>
            <a:ext cx="10550769" cy="717452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Команда школы «Звезда» приняла активное участие в районном этапе республиканской военно-патриотической игры «Зарница» (рук. </a:t>
            </a:r>
            <a:r>
              <a:rPr lang="ru-RU" sz="2000" dirty="0" err="1" smtClean="0"/>
              <a:t>Мазитов</a:t>
            </a:r>
            <a:r>
              <a:rPr lang="ru-RU" sz="2000" dirty="0" smtClean="0"/>
              <a:t> В.Ю.)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123\Desktop\Новая папка\Вадим Юсупович\IMG-20220320-WA000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61513" y="1196902"/>
            <a:ext cx="9003324" cy="4647764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524000" y="6161649"/>
            <a:ext cx="9144000" cy="422031"/>
          </a:xfrm>
        </p:spPr>
        <p:txBody>
          <a:bodyPr>
            <a:normAutofit/>
          </a:bodyPr>
          <a:lstStyle/>
          <a:p>
            <a:r>
              <a:rPr lang="ru-RU" dirty="0" smtClean="0"/>
              <a:t>Команда «Звезда» удостоена по трем номинациям грамот  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123\Desktop\Новая папка\Вадим Юсупович\IMG-20220320-WA000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4851" y="1063421"/>
            <a:ext cx="3350419" cy="4943484"/>
          </a:xfrm>
          <a:prstGeom prst="rect">
            <a:avLst/>
          </a:prstGeom>
          <a:noFill/>
        </p:spPr>
      </p:pic>
      <p:pic>
        <p:nvPicPr>
          <p:cNvPr id="7171" name="Picture 3" descr="C:\Users\123\Desktop\Новая папка\Вадим Юсупович\IMG-20220320-WA000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6819" y="1070242"/>
            <a:ext cx="3267690" cy="4908527"/>
          </a:xfrm>
          <a:prstGeom prst="rect">
            <a:avLst/>
          </a:prstGeom>
          <a:noFill/>
        </p:spPr>
      </p:pic>
      <p:pic>
        <p:nvPicPr>
          <p:cNvPr id="7172" name="Picture 4" descr="C:\Users\123\Desktop\Новая папка\Вадим Юсупович\IMG-20220320-WA002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42141" y="1181687"/>
            <a:ext cx="3257728" cy="4719822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265833" y="2616591"/>
            <a:ext cx="126607" cy="11887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1524000" y="5894363"/>
            <a:ext cx="9144000" cy="717452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Юлдашбаев</a:t>
            </a:r>
            <a:r>
              <a:rPr lang="ru-RU" sz="2000" dirty="0" smtClean="0"/>
              <a:t> </a:t>
            </a:r>
            <a:r>
              <a:rPr lang="ru-RU" sz="2000" dirty="0" err="1" smtClean="0"/>
              <a:t>Ильмир</a:t>
            </a:r>
            <a:r>
              <a:rPr lang="ru-RU" sz="2000" dirty="0" smtClean="0"/>
              <a:t> на Открытом Республиканском турнире</a:t>
            </a:r>
          </a:p>
          <a:p>
            <a:r>
              <a:rPr lang="ru-RU" sz="2000" dirty="0" smtClean="0"/>
              <a:t> по </a:t>
            </a:r>
            <a:r>
              <a:rPr lang="ru-RU" sz="2000" dirty="0" err="1" smtClean="0"/>
              <a:t>кикбоксингу</a:t>
            </a:r>
            <a:r>
              <a:rPr lang="ru-RU" sz="2000" dirty="0" smtClean="0"/>
              <a:t> занял </a:t>
            </a:r>
            <a:r>
              <a:rPr lang="en-US" sz="2000" dirty="0" smtClean="0"/>
              <a:t>I</a:t>
            </a:r>
            <a:r>
              <a:rPr lang="ru-RU" sz="2000" dirty="0" smtClean="0"/>
              <a:t> место в г.Уфа (рук. </a:t>
            </a:r>
            <a:r>
              <a:rPr lang="ru-RU" sz="2000" dirty="0" err="1" smtClean="0"/>
              <a:t>Мазитов</a:t>
            </a:r>
            <a:r>
              <a:rPr lang="ru-RU" sz="2000" dirty="0" smtClean="0"/>
              <a:t> В.Ю.)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62939" y="102829"/>
            <a:ext cx="4381500" cy="833755"/>
            <a:chOff x="662939" y="102829"/>
            <a:chExt cx="4381500" cy="833755"/>
          </a:xfrm>
        </p:grpSpPr>
        <p:pic>
          <p:nvPicPr>
            <p:cNvPr id="5" name="Рисунок 4" descr="C:\Program Files\Microsoft Office\MEDIA\OFFICE14\Lines\BD21338_.gif"/>
            <p:cNvPicPr/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39" y="788629"/>
              <a:ext cx="4381500" cy="11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Рисунок 5" descr="C:\Program Files\Microsoft Office\MEDIA\OFFICE14\Bullets\BD14868_.gif"/>
            <p:cNvPicPr/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989" y="736559"/>
              <a:ext cx="200025" cy="200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869" y="263484"/>
              <a:ext cx="456565" cy="442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4" y="198714"/>
              <a:ext cx="902335" cy="579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49" y="102829"/>
              <a:ext cx="542290" cy="6337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64" y="293964"/>
              <a:ext cx="1213485" cy="35941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Рисунок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18209" y="182203"/>
            <a:ext cx="3390549" cy="1263139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1485" y="5845668"/>
            <a:ext cx="529610" cy="79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123\Desktop\Новая папка\Вадим Юсупович\IMG-20220320-WA002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636090" y="1362111"/>
            <a:ext cx="2989854" cy="4342004"/>
          </a:xfrm>
          <a:prstGeom prst="rect">
            <a:avLst/>
          </a:prstGeom>
          <a:noFill/>
        </p:spPr>
      </p:pic>
      <p:pic>
        <p:nvPicPr>
          <p:cNvPr id="14" name="Picture 2" descr="C:\Users\123\Desktop\Новая папка\Вадим Юсупович\IMG-20220320-WA001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5770" y="1470113"/>
            <a:ext cx="2690013" cy="4379700"/>
          </a:xfrm>
          <a:prstGeom prst="rect">
            <a:avLst/>
          </a:prstGeom>
          <a:noFill/>
        </p:spPr>
      </p:pic>
      <p:pic>
        <p:nvPicPr>
          <p:cNvPr id="10243" name="Picture 3" descr="C:\Users\123\Desktop\Новая папка\Вадим Юсупович\IMG-20220320-WA001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39922" y="1712684"/>
            <a:ext cx="5321906" cy="3991429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422</Words>
  <Application>Microsoft Office PowerPoint</Application>
  <PresentationFormat>Произвольный</PresentationFormat>
  <Paragraphs>28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ИТОГИ ДЕЯТЕЛЬНОСТИ ЦЕНТРА ОБРАЗОВАНИЯ ЦИФРОВОГО И ГУМАНИТАРНОГО ПРОФИЛЕЙ «ТОЧКА РОСТА» МОАУ СОШ №2 с. ИСЯНГУЛОВО</vt:lpstr>
      <vt:lpstr>Ахмадеева Регина на VII Региональном чемпионате «Молодые профессионалы»  по компетенции «Поварское дело» УКОТ  г.Уфа (отборочные соревнования, I этап) (рук.Ерофеева Т.Ю.)   </vt:lpstr>
      <vt:lpstr>Слайд 3</vt:lpstr>
      <vt:lpstr>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123</cp:lastModifiedBy>
  <cp:revision>163</cp:revision>
  <cp:lastPrinted>2019-09-16T17:07:16Z</cp:lastPrinted>
  <dcterms:modified xsi:type="dcterms:W3CDTF">2022-03-22T05:38:45Z</dcterms:modified>
</cp:coreProperties>
</file>