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0" r:id="rId3"/>
    <p:sldId id="320" r:id="rId4"/>
    <p:sldId id="319" r:id="rId5"/>
    <p:sldId id="312" r:id="rId6"/>
    <p:sldId id="315" r:id="rId7"/>
    <p:sldId id="316" r:id="rId8"/>
    <p:sldId id="317" r:id="rId9"/>
    <p:sldId id="318" r:id="rId10"/>
    <p:sldId id="321" r:id="rId11"/>
    <p:sldId id="322" r:id="rId12"/>
    <p:sldId id="323" r:id="rId13"/>
    <p:sldId id="324" r:id="rId14"/>
    <p:sldId id="325" r:id="rId15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734E-B386-4273-9CB7-B4C259116F61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0B8E-2FCD-404A-A812-91A62D128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8088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jpeg"/><Relationship Id="rId5" Type="http://schemas.openxmlformats.org/officeDocument/2006/relationships/image" Target="../media/image5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5.jpeg"/><Relationship Id="rId5" Type="http://schemas.openxmlformats.org/officeDocument/2006/relationships/image" Target="../media/image5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5.pn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3.jpeg"/><Relationship Id="rId5" Type="http://schemas.openxmlformats.org/officeDocument/2006/relationships/image" Target="../media/image5.png"/><Relationship Id="rId10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jpg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104352" y="2186449"/>
            <a:ext cx="10504406" cy="21093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ИТОГИ ПЕРВОГО ГОДА РАБОТЫ ЦЕНТРОВ ОБРАЗОВАНИЯ ЦИФРОВОГО И ГУМАНИТАРНОГО ПРОФИЛЕЙ «ТОЧКА РОСТА»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МОАУ СОШ №2 с. ИСЯНГУЛОВО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0" y="1071839"/>
            <a:ext cx="4820504" cy="3213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8" y="2904319"/>
            <a:ext cx="5930521" cy="3953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" y="4330877"/>
            <a:ext cx="3858999" cy="25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8" y="1038184"/>
            <a:ext cx="2276475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4" y="1019134"/>
            <a:ext cx="4487121" cy="2957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5" y="1399340"/>
            <a:ext cx="4895765" cy="25773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66" y="3966660"/>
            <a:ext cx="3865346" cy="2891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40" y="3966660"/>
            <a:ext cx="3842790" cy="28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04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926196"/>
            <a:ext cx="4312809" cy="59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F:\DCIM\100CANON\IMG_186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525" y="1038184"/>
            <a:ext cx="6210300" cy="413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:\МАН\IMG_185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1051" y="1710715"/>
            <a:ext cx="5130044" cy="384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082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" y="1038184"/>
            <a:ext cx="5889857" cy="3926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79" y="3001469"/>
            <a:ext cx="5373806" cy="35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40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99" y="1270869"/>
            <a:ext cx="4679886" cy="31199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51" y="1755735"/>
            <a:ext cx="4160155" cy="27734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" y="4108663"/>
            <a:ext cx="1900153" cy="25335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84094" y="4576630"/>
            <a:ext cx="3434318" cy="2289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21598" y="4429803"/>
            <a:ext cx="3642296" cy="24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9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0" y="1827490"/>
            <a:ext cx="3739483" cy="2492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58" y="1587708"/>
            <a:ext cx="4458827" cy="29725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1" y="3875092"/>
            <a:ext cx="4474361" cy="29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6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" y="1801145"/>
            <a:ext cx="4101033" cy="2306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09" y="1445342"/>
            <a:ext cx="2975781" cy="5290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21" y="4127946"/>
            <a:ext cx="4066769" cy="27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27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Направления работы центров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31403" y="2165309"/>
            <a:ext cx="10504406" cy="24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1600" b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2939" y="1952585"/>
            <a:ext cx="11168156" cy="26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 hangingPunct="1">
              <a:lnSpc>
                <a:spcPct val="100000"/>
              </a:lnSpc>
              <a:buFont typeface="Arial" panose="020B0604020202020204" pitchFamily="34" charset="0"/>
              <a:buChar char="−"/>
            </a:pPr>
            <a:endParaRPr lang="ru-RU" sz="1600" b="0" dirty="0" smtClean="0"/>
          </a:p>
          <a:p>
            <a:pPr algn="just" hangingPunct="1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– дать возможность обучающимся, проживающим в сельской местности, в полной мере овладеть цифровыми технологиями, получить востребованные навыки.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«Точка роста» представляет собой принципиально новое образовательное пространство, оформленное в едином стиле и оснащенное современным оборудованием. Используется оно по таким предметным направлениям как: «Информатика», «Технология» и «Основы безопасности жизнедеятельности», а также кабинет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медиазоны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(шахматная гостиная). Педагоги, задействованные в работе Центра, прошли специальные курсы обучения и подготовки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Здесь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все условия, которые помогут детям раскрыть свои таланты, научиться мыслить, развиваться интеллектуально и физически, а также начать осваивать профессии, что в будущем поможет им определиться со сферой деятельности.</a:t>
            </a:r>
          </a:p>
          <a:p>
            <a:pPr algn="just">
              <a:lnSpc>
                <a:spcPct val="100000"/>
              </a:lnSpc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Центре помогут ребятам сделать профессиональный выбор, ещё до выпуска из школы узнать, что из себя представляют современные профессии, где используются высокотехнологичное оборудование, приобрести трудовые навыки и познакомиться с рабочими специальностями.</a:t>
            </a:r>
          </a:p>
          <a:p>
            <a:pPr hangingPunct="1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210766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Задачи центра на 2020 год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2939" y="1906530"/>
            <a:ext cx="102415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Шире использовать цифровые технологии в образовательном процессе по предметам физики, химии, 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технологию решения изобретательских задач и методику формирования у обучающихся «гибких компетенций»;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возможности для предоставления качественного современного образования для школьников,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ребят современные технологические и гуманитарные навыки; </a:t>
            </a:r>
          </a:p>
          <a:p>
            <a:pPr marL="285750" indent="-285750" algn="just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по дополнительным общеобразовательным программам цифрового, естественнонаучного, технического и гуманитарного профилей во внеурочное время, в том числе с использованием дистанционных форм обучения;</a:t>
            </a:r>
          </a:p>
          <a:p>
            <a:pPr marL="285750" indent="-285750" algn="just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различных творческих конкурсах и олимпиадах регионального, всероссийского уровня не только направлений информатики, ОБЖ и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172157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Планы на март - апрель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251" y="2166873"/>
            <a:ext cx="11409528" cy="424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марта -  по 20 апреля 2020 года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МОАУ СОШ №2 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Исянгулово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 провести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 открытых дверей». У вас будет уникальная возможность познакомиться с расписанием и инфраструктурой Центра. Также будет возможность познакомиться с организацией процесса обучения.                        «Точка роста» - это целый мир творчества и развлечений, куда спешит детвора.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конструирование;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виртуальной реальности в школе;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Промышленный дизайн. Проектирование материальной среды (все о 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принтере, 3D – моделирование);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и обслуживание БПЛА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квадрокоптеры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Fimi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X8 SE);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Программирование мобильных приложений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58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График проведения мероприятий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63809"/>
              </p:ext>
            </p:extLst>
          </p:nvPr>
        </p:nvGraphicFramePr>
        <p:xfrm>
          <a:off x="1031403" y="1886078"/>
          <a:ext cx="9804843" cy="4951989"/>
        </p:xfrm>
        <a:graphic>
          <a:graphicData uri="http://schemas.openxmlformats.org/drawingml/2006/table">
            <a:tbl>
              <a:tblPr firstRow="1" firstCol="1" bandRow="1"/>
              <a:tblGrid>
                <a:gridCol w="3268281"/>
                <a:gridCol w="3268281"/>
                <a:gridCol w="3268281"/>
              </a:tblGrid>
              <a:tr h="1891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№1 с.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Исянгулово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марта 2020 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 ч.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с.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Тазларово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марта 2020 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ч.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с. Ишемгул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марта 2020 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ч.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Филиал МОАУ СОШ №2 с. Исянгулово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марта 2020 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ч.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д.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Идяш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д.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Утягулово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апреля 2020 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ч.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с. Арсеново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апреля 2020 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ч.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МОАУ  школа – интернат д.Новониколаевка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апреля 2020 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ч.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д. Ибраево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апреля 2020 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ч.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76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Расписание занятий центров образования цифрового и гуманитарного профилей «Точка роста»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48572"/>
              </p:ext>
            </p:extLst>
          </p:nvPr>
        </p:nvGraphicFramePr>
        <p:xfrm>
          <a:off x="799464" y="2317577"/>
          <a:ext cx="9873086" cy="4433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307"/>
                <a:gridCol w="2345293"/>
                <a:gridCol w="2857147"/>
                <a:gridCol w="2483892"/>
                <a:gridCol w="1842447"/>
              </a:tblGrid>
              <a:tr h="775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внеурочной 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 безопасности»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– 17:00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№ 37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Мазитов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В.Ю.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«Умелые руки»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 – 17:40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 мальчиков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Хусаинов Р.Р.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«Дизайн»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– 17:20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 девочек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Ерофеева Т.Ю.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«Робототехника»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– 18:00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№37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Давлетбаков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А.Ф.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37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354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ИТОГИ ПЕРВОГО ГОДА РАБОТЫ ЦЕНТРОВ ОБРАЗОВАНИЯ ЦИФРОВОГО И ГУМАНИТАРНОГО ПРОФИЛЕЙ «ТОЧКА РОСТА» МОАУ СОШ №2 с. ИСЯНГУЛОВО</vt:lpstr>
      <vt:lpstr>Инфраструктура центра  </vt:lpstr>
      <vt:lpstr>Инфраструктура центра  </vt:lpstr>
      <vt:lpstr>Инфраструктура центра  </vt:lpstr>
      <vt:lpstr>Направления работы центров</vt:lpstr>
      <vt:lpstr>Задачи центра на 2020 год</vt:lpstr>
      <vt:lpstr>Планы на март - апрель</vt:lpstr>
      <vt:lpstr>График проведения мероприятий</vt:lpstr>
      <vt:lpstr>Расписание занятий центров образования цифрового и гуманитарного профилей «Точка роста»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1</cp:lastModifiedBy>
  <cp:revision>73</cp:revision>
  <cp:lastPrinted>2019-09-16T17:07:16Z</cp:lastPrinted>
  <dcterms:modified xsi:type="dcterms:W3CDTF">2020-03-10T11:17:52Z</dcterms:modified>
</cp:coreProperties>
</file>