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0" r:id="rId3"/>
    <p:sldId id="320" r:id="rId4"/>
    <p:sldId id="319" r:id="rId5"/>
    <p:sldId id="312" r:id="rId6"/>
    <p:sldId id="315" r:id="rId7"/>
    <p:sldId id="316" r:id="rId8"/>
    <p:sldId id="317" r:id="rId9"/>
    <p:sldId id="318" r:id="rId10"/>
    <p:sldId id="321" r:id="rId11"/>
    <p:sldId id="322" r:id="rId12"/>
    <p:sldId id="323" r:id="rId13"/>
    <p:sldId id="324" r:id="rId14"/>
    <p:sldId id="325" r:id="rId15"/>
  </p:sldIdLst>
  <p:sldSz cx="12192000" cy="6858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2734E-B386-4273-9CB7-B4C259116F61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C0B8E-2FCD-404A-A812-91A62D128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928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80885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2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.jpeg"/><Relationship Id="rId5" Type="http://schemas.openxmlformats.org/officeDocument/2006/relationships/image" Target="../media/image5.png"/><Relationship Id="rId10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7.jpe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2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.jpeg"/><Relationship Id="rId5" Type="http://schemas.openxmlformats.org/officeDocument/2006/relationships/image" Target="../media/image5.png"/><Relationship Id="rId10" Type="http://schemas.openxmlformats.org/officeDocument/2006/relationships/image" Target="../media/image24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9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1.jpeg"/><Relationship Id="rId5" Type="http://schemas.openxmlformats.org/officeDocument/2006/relationships/image" Target="../media/image5.png"/><Relationship Id="rId10" Type="http://schemas.openxmlformats.org/officeDocument/2006/relationships/image" Target="../media/image3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3.jpeg"/><Relationship Id="rId5" Type="http://schemas.openxmlformats.org/officeDocument/2006/relationships/image" Target="../media/image5.png"/><Relationship Id="rId10" Type="http://schemas.openxmlformats.org/officeDocument/2006/relationships/image" Target="../media/image32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.jpeg"/><Relationship Id="rId5" Type="http://schemas.openxmlformats.org/officeDocument/2006/relationships/image" Target="../media/image5.png"/><Relationship Id="rId10" Type="http://schemas.openxmlformats.org/officeDocument/2006/relationships/image" Target="../media/image1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2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9.jpg"/><Relationship Id="rId5" Type="http://schemas.openxmlformats.org/officeDocument/2006/relationships/image" Target="../media/image5.png"/><Relationship Id="rId10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104352" y="2186449"/>
            <a:ext cx="10504406" cy="21093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pPr algn="ctr"/>
            <a:r>
              <a:rPr lang="ru-RU" dirty="0" smtClean="0">
                <a:solidFill>
                  <a:srgbClr val="C00000"/>
                </a:solidFill>
              </a:rPr>
              <a:t>ИТОГИ ПЕРВОГО ГОДА РАБОТЫ ЦЕНТРОВ ОБРАЗОВАНИЯ ЦИФРОВОГО И ГУМАНИТАРНОГО ПРОФИЛЕЙ «ТОЧКА РОСТА»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МОАУ СОШ №2 с. ИСЯНГУЛОВО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0" y="1071839"/>
            <a:ext cx="4820504" cy="32136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48" y="2904319"/>
            <a:ext cx="5930521" cy="39536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9" y="4330877"/>
            <a:ext cx="3858999" cy="25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7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68" y="1038184"/>
            <a:ext cx="2276475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4" y="1019134"/>
            <a:ext cx="4487121" cy="29575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235" y="1399340"/>
            <a:ext cx="4895765" cy="257730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66" y="3966660"/>
            <a:ext cx="3865346" cy="28913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40" y="3966660"/>
            <a:ext cx="3842790" cy="287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048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92" y="926196"/>
            <a:ext cx="4312809" cy="593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12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F:\DCIM\100CANON\IMG_186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525" y="1038184"/>
            <a:ext cx="6210300" cy="413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:\МАН\IMG_185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01051" y="1710715"/>
            <a:ext cx="5130044" cy="384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60825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2" y="1038184"/>
            <a:ext cx="5889857" cy="39265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679" y="3001469"/>
            <a:ext cx="5373806" cy="35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402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>
                <a:solidFill>
                  <a:schemeClr val="tx1"/>
                </a:solidFill>
              </a:rPr>
              <a:t>Инфраструктура </a:t>
            </a:r>
            <a:r>
              <a:rPr lang="ru-RU" dirty="0" smtClean="0">
                <a:solidFill>
                  <a:schemeClr val="tx1"/>
                </a:solidFill>
              </a:rPr>
              <a:t>центра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599" y="1270869"/>
            <a:ext cx="4679886" cy="31199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51" y="1755735"/>
            <a:ext cx="4160155" cy="27734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6" y="4108663"/>
            <a:ext cx="1900153" cy="25335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284094" y="4576630"/>
            <a:ext cx="3434318" cy="22895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621598" y="4429803"/>
            <a:ext cx="3642296" cy="242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9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>
                <a:solidFill>
                  <a:schemeClr val="tx1"/>
                </a:solidFill>
              </a:rPr>
              <a:t>Инфраструктура </a:t>
            </a:r>
            <a:r>
              <a:rPr lang="ru-RU" dirty="0" smtClean="0">
                <a:solidFill>
                  <a:schemeClr val="tx1"/>
                </a:solidFill>
              </a:rPr>
              <a:t>центра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00" y="1827490"/>
            <a:ext cx="3739483" cy="2492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658" y="1587708"/>
            <a:ext cx="4458827" cy="29725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51" y="3875092"/>
            <a:ext cx="4474361" cy="29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16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>
                <a:solidFill>
                  <a:schemeClr val="tx1"/>
                </a:solidFill>
              </a:rPr>
              <a:t>Инфраструктура </a:t>
            </a:r>
            <a:r>
              <a:rPr lang="ru-RU" dirty="0" smtClean="0">
                <a:solidFill>
                  <a:schemeClr val="tx1"/>
                </a:solidFill>
              </a:rPr>
              <a:t>центра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9" y="1801145"/>
            <a:ext cx="4101033" cy="23068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209" y="1445342"/>
            <a:ext cx="2975781" cy="5290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21" y="4127946"/>
            <a:ext cx="4066769" cy="271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273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Направления работы центров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31403" y="2165309"/>
            <a:ext cx="10504406" cy="245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1600" b="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62939" y="1952585"/>
            <a:ext cx="11168156" cy="266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 hangingPunct="1">
              <a:lnSpc>
                <a:spcPct val="100000"/>
              </a:lnSpc>
              <a:buFont typeface="Arial" panose="020B0604020202020204" pitchFamily="34" charset="0"/>
              <a:buChar char="−"/>
            </a:pPr>
            <a:endParaRPr lang="ru-RU" sz="1600" b="0" dirty="0" smtClean="0"/>
          </a:p>
          <a:p>
            <a:pPr algn="just" hangingPunct="1"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– дать возможность обучающимся, проживающим в сельской местности, в полной мере овладеть цифровыми технологиями, получить востребованные навыки.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«Точка роста» представляет собой принципиально новое образовательное пространство, оформленное в едином стиле и оснащенное современным оборудованием. Используется оно по таким предметным направлениям как: «Информатика», «Технология» и «Основы безопасности жизнедеятельности», а также кабинет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медиазоны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(шахматная гостиная). Педагоги, задействованные в работе Центра, прошли специальные курсы обучения и подготовки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Здесь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все условия, которые помогут детям раскрыть свои таланты, научиться мыслить, развиваться интеллектуально и физически, а также начать осваивать профессии, что в будущем поможет им определиться со сферой деятельности.</a:t>
            </a:r>
          </a:p>
          <a:p>
            <a:pPr algn="just">
              <a:lnSpc>
                <a:spcPct val="100000"/>
              </a:lnSpc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Центре помогут ребятам сделать профессиональный выбор, ещё до выпуска из школы узнать, что из себя представляют современные профессии, где используются высокотехнологичное оборудование, приобрести трудовые навыки и познакомиться с рабочими специальностями.</a:t>
            </a:r>
          </a:p>
          <a:p>
            <a:pPr hangingPunct="1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1"/>
            <a:endParaRPr lang="ru-RU" sz="1600" b="0" dirty="0"/>
          </a:p>
        </p:txBody>
      </p:sp>
    </p:spTree>
    <p:extLst>
      <p:ext uri="{BB962C8B-B14F-4D97-AF65-F5344CB8AC3E}">
        <p14:creationId xmlns:p14="http://schemas.microsoft.com/office/powerpoint/2010/main" val="12107660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Задачи центра на 2020 год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62939" y="1906530"/>
            <a:ext cx="1024157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Шире использовать цифровые технологии в образовательном процессе по предметам физики, химии, 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освоить технологию решения изобретательских задач и методику формирования у обучающихся «гибких компетенций»;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Расширить возможности для предоставления качественного современного образования для школьников,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ребят современные технологические и гуманитарные навыки; </a:t>
            </a:r>
          </a:p>
          <a:p>
            <a:pPr marL="285750" indent="-285750" algn="just"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по дополнительным общеобразовательным программам цифрового, естественнонаучного, технического и гуманитарного профилей во внеурочное время, в том числе с использованием дистанционных форм обучения;</a:t>
            </a:r>
          </a:p>
          <a:p>
            <a:pPr marL="285750" indent="-285750" algn="just"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различных творческих конкурсах и олимпиадах регионального, всероссийского уровня не только направлений информатики, ОБЖ и технологии.</a:t>
            </a:r>
          </a:p>
        </p:txBody>
      </p:sp>
    </p:spTree>
    <p:extLst>
      <p:ext uri="{BB962C8B-B14F-4D97-AF65-F5344CB8AC3E}">
        <p14:creationId xmlns:p14="http://schemas.microsoft.com/office/powerpoint/2010/main" val="17215734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Планы на март - апрель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0251" y="2166873"/>
            <a:ext cx="11409528" cy="424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марта -  по 20 апреля 2020 года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МОАУ СОШ №2 с.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Исянгулово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 провести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«День открытых дверей». У вас будет уникальная возможность познакомиться с расписанием и инфраструктурой Центра. Также будет возможность познакомиться с организацией процесса обучения.                        «Точка роста» - это целый мир творчества и развлечений, куда спешит детвора.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программе: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конструирование;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виртуальной реальности в школе;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Промышленный дизайн. Проектирование материальной среды (все о 3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принтере, 3D – моделирование);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и обслуживание БПЛА (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квадрокоптеры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Fimi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X8 SE);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мобильных приложений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958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>
                <a:solidFill>
                  <a:schemeClr val="tx1"/>
                </a:solidFill>
              </a:rPr>
              <a:t>График проведения мероприятий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963809"/>
              </p:ext>
            </p:extLst>
          </p:nvPr>
        </p:nvGraphicFramePr>
        <p:xfrm>
          <a:off x="1031403" y="1886078"/>
          <a:ext cx="9804843" cy="4951989"/>
        </p:xfrm>
        <a:graphic>
          <a:graphicData uri="http://schemas.openxmlformats.org/drawingml/2006/table">
            <a:tbl>
              <a:tblPr firstRow="1" firstCol="1" bandRow="1"/>
              <a:tblGrid>
                <a:gridCol w="3268281"/>
                <a:gridCol w="3268281"/>
                <a:gridCol w="3268281"/>
              </a:tblGrid>
              <a:tr h="189189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СОШ №1 с.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Исянгулово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марта 2020 г.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16:00 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СОШ с.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Тазларово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марта 2020 г.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СОШ с. Ишемгул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марта 2020 г.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5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Филиал МОАУ СОШ №2 с. Исянгулово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марта 2020 г.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11:00 ч.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12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д.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Идяш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д.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Утягулово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апреля 2020 г.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5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СОШ с. Арсеново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апреля 2020 г.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5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МОАУ  школа – интернат д.Новониколаевка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апреля 2020 г.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МОБУ СОШ д. Ибраево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апреля 2020 г.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15:00 ч.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83" marR="39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976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031403" y="1231859"/>
            <a:ext cx="10504406" cy="5493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Расписание занятий центров образования цифрового и гуманитарного профилей «Точка роста»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2939" y="102829"/>
            <a:ext cx="4381500" cy="833755"/>
            <a:chOff x="662939" y="102829"/>
            <a:chExt cx="4381500" cy="833755"/>
          </a:xfrm>
        </p:grpSpPr>
        <p:pic>
          <p:nvPicPr>
            <p:cNvPr id="9" name="Рисунок 8" descr="C:\Program Files\Microsoft Office\MEDIA\OFFICE14\Lines\BD21338_.gif"/>
            <p:cNvPicPr/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39" y="788629"/>
              <a:ext cx="4381500" cy="1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 descr="C:\Program Files\Microsoft Office\MEDIA\OFFICE14\Bullets\BD14868_.gif"/>
            <p:cNvPicPr/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989" y="736559"/>
              <a:ext cx="200025" cy="200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1869" y="263484"/>
              <a:ext cx="456565" cy="44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0324" y="198714"/>
              <a:ext cx="902335" cy="579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Рисунок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2949" y="102829"/>
              <a:ext cx="542290" cy="63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Рисунок 13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464" y="293964"/>
              <a:ext cx="1213485" cy="359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Рисунок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8209" y="182203"/>
            <a:ext cx="3390549" cy="126313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85" y="5845668"/>
            <a:ext cx="529610" cy="79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448572"/>
              </p:ext>
            </p:extLst>
          </p:nvPr>
        </p:nvGraphicFramePr>
        <p:xfrm>
          <a:off x="799464" y="2317577"/>
          <a:ext cx="9873086" cy="44330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4307"/>
                <a:gridCol w="2345293"/>
                <a:gridCol w="2857147"/>
                <a:gridCol w="2483892"/>
                <a:gridCol w="1842447"/>
              </a:tblGrid>
              <a:tr h="775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внеурочной деятельности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проведения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486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безопасности»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 – 17:00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 – 17:00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 № 37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Мазитов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В.Ю.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3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«Умелые руки»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15:30 – 17:40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Мастерская мальчиков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Хусаинов Р.Р.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3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«Дизайн»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 – 17:20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Мастерская девочек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Ерофеева Т.Ю.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3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«Робототехника»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 – 18:00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 №37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Давлетбаков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А.Ф.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7375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354</Words>
  <Application>Microsoft Office PowerPoint</Application>
  <PresentationFormat>Широкоэкранный</PresentationFormat>
  <Paragraphs>87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ИТОГИ ПЕРВОГО ГОДА РАБОТЫ ЦЕНТРОВ ОБРАЗОВАНИЯ ЦИФРОВОГО И ГУМАНИТАРНОГО ПРОФИЛЕЙ «ТОЧКА РОСТА» МОАУ СОШ №2 с. ИСЯНГУЛОВО</vt:lpstr>
      <vt:lpstr>Инфраструктура центра  </vt:lpstr>
      <vt:lpstr>Инфраструктура центра  </vt:lpstr>
      <vt:lpstr>Инфраструктура центра  </vt:lpstr>
      <vt:lpstr>Направления работы центров</vt:lpstr>
      <vt:lpstr>Задачи центра на 2020 год</vt:lpstr>
      <vt:lpstr>Планы на март - апрель</vt:lpstr>
      <vt:lpstr>График проведения мероприятий</vt:lpstr>
      <vt:lpstr>Расписание занятий центров образования цифрового и гуманитарного профилей «Точка роста»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1</cp:lastModifiedBy>
  <cp:revision>73</cp:revision>
  <cp:lastPrinted>2019-09-16T17:07:16Z</cp:lastPrinted>
  <dcterms:modified xsi:type="dcterms:W3CDTF">2020-03-10T11:17:52Z</dcterms:modified>
</cp:coreProperties>
</file>